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Extra Bold"/>
      <p:regular r:id="rId17"/>
    </p:embeddedFont>
    <p:embeddedFont>
      <p:font typeface="Fraunces Extra Bold"/>
      <p:regular r:id="rId18"/>
    </p:embeddedFont>
    <p:embeddedFont>
      <p:font typeface="Nobile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Kubernetes Workload Management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understanding and managing different workload types in Kubernetes, from basic Pods to advanced scheduling strategies.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534829"/>
            <a:ext cx="4793218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Lab Exercise (20 min)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77240" y="1343620"/>
            <a:ext cx="218622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Hands-On Tasks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7240" y="1879163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777240" y="2153483"/>
            <a:ext cx="645056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777240" y="2286595"/>
            <a:ext cx="218622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 Deployment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77240" y="2756535"/>
            <a:ext cx="6450568" cy="541972"/>
          </a:xfrm>
          <a:prstGeom prst="roundRect">
            <a:avLst>
              <a:gd name="adj" fmla="val 29044"/>
            </a:avLst>
          </a:prstGeom>
          <a:solidFill>
            <a:srgbClr val="EDF2ED"/>
          </a:solidFill>
          <a:ln/>
        </p:spPr>
      </p:sp>
      <p:sp>
        <p:nvSpPr>
          <p:cNvPr id="8" name="Shape 6"/>
          <p:cNvSpPr/>
          <p:nvPr/>
        </p:nvSpPr>
        <p:spPr>
          <a:xfrm>
            <a:off x="768548" y="2756535"/>
            <a:ext cx="6467951" cy="541972"/>
          </a:xfrm>
          <a:prstGeom prst="roundRect">
            <a:avLst>
              <a:gd name="adj" fmla="val 4841"/>
            </a:avLst>
          </a:prstGeom>
          <a:solidFill>
            <a:srgbClr val="EDF2ED"/>
          </a:solidFill>
          <a:ln/>
        </p:spPr>
      </p:sp>
      <p:sp>
        <p:nvSpPr>
          <p:cNvPr id="9" name="Text 7"/>
          <p:cNvSpPr/>
          <p:nvPr/>
        </p:nvSpPr>
        <p:spPr>
          <a:xfrm>
            <a:off x="943332" y="2887623"/>
            <a:ext cx="611838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create deployment nginx --image=nginx --replicas=3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7402592" y="1879163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402592" y="2153483"/>
            <a:ext cx="645056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7402592" y="2286595"/>
            <a:ext cx="218622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Scale Deployment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02592" y="2756535"/>
            <a:ext cx="6450568" cy="541972"/>
          </a:xfrm>
          <a:prstGeom prst="roundRect">
            <a:avLst>
              <a:gd name="adj" fmla="val 29044"/>
            </a:avLst>
          </a:prstGeom>
          <a:solidFill>
            <a:srgbClr val="EDF2ED"/>
          </a:solidFill>
          <a:ln/>
        </p:spPr>
      </p:sp>
      <p:sp>
        <p:nvSpPr>
          <p:cNvPr id="14" name="Shape 12"/>
          <p:cNvSpPr/>
          <p:nvPr/>
        </p:nvSpPr>
        <p:spPr>
          <a:xfrm>
            <a:off x="7393900" y="2756535"/>
            <a:ext cx="6467951" cy="541972"/>
          </a:xfrm>
          <a:prstGeom prst="roundRect">
            <a:avLst>
              <a:gd name="adj" fmla="val 4841"/>
            </a:avLst>
          </a:prstGeom>
          <a:solidFill>
            <a:srgbClr val="EDF2ED"/>
          </a:solidFill>
          <a:ln/>
        </p:spPr>
      </p:sp>
      <p:sp>
        <p:nvSpPr>
          <p:cNvPr id="15" name="Text 13"/>
          <p:cNvSpPr/>
          <p:nvPr/>
        </p:nvSpPr>
        <p:spPr>
          <a:xfrm>
            <a:off x="7568684" y="2887623"/>
            <a:ext cx="611838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scale deployment nginx --replicas=5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77240" y="3604379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77240" y="3878699"/>
            <a:ext cx="645056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777240" y="4011811"/>
            <a:ext cx="230064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 Resource Limits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77240" y="4389953"/>
            <a:ext cx="645056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Apply via kubectl edit deployment nginx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77240" y="4866442"/>
            <a:ext cx="6450568" cy="2220754"/>
          </a:xfrm>
          <a:prstGeom prst="roundRect">
            <a:avLst>
              <a:gd name="adj" fmla="val 7088"/>
            </a:avLst>
          </a:prstGeom>
          <a:solidFill>
            <a:srgbClr val="EDF2ED"/>
          </a:solidFill>
          <a:ln/>
        </p:spPr>
      </p:sp>
      <p:sp>
        <p:nvSpPr>
          <p:cNvPr id="21" name="Shape 19"/>
          <p:cNvSpPr/>
          <p:nvPr/>
        </p:nvSpPr>
        <p:spPr>
          <a:xfrm>
            <a:off x="768548" y="4866442"/>
            <a:ext cx="6467951" cy="2220754"/>
          </a:xfrm>
          <a:prstGeom prst="roundRect">
            <a:avLst>
              <a:gd name="adj" fmla="val 1181"/>
            </a:avLst>
          </a:prstGeom>
          <a:solidFill>
            <a:srgbClr val="EDF2ED"/>
          </a:solidFill>
          <a:ln/>
        </p:spPr>
      </p:sp>
      <p:sp>
        <p:nvSpPr>
          <p:cNvPr id="22" name="Text 20"/>
          <p:cNvSpPr/>
          <p:nvPr/>
        </p:nvSpPr>
        <p:spPr>
          <a:xfrm>
            <a:off x="943332" y="4997529"/>
            <a:ext cx="6118384" cy="1958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resources:  requests:    cpu: "200m"    memory: "256Mi"  limits:    cpu: "500m"    memory: "512Mi"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402592" y="3604379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402592" y="3878699"/>
            <a:ext cx="645056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7402592" y="4011811"/>
            <a:ext cx="218622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Run a CronJob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402592" y="4389953"/>
            <a:ext cx="645056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CronJob that runs every minute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777240" y="7414974"/>
            <a:ext cx="13075920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Guide participants step by step. Show kubectl get pods after scaling and kubectl get cronjobs to confirm.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Learning Goals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9212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182933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1860352"/>
            <a:ext cx="64925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 different workload types in Kubernetes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2289572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the various ways to deploy and manage applications in a Kubernetes cluster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00394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868204" y="30411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8632" y="3072170"/>
            <a:ext cx="484155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 scaling mechanisms (HPA, VPA)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38632" y="3501390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 both horizontal and vertical scaling approaches to handle varying workloads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21576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868204" y="425297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8632" y="4283988"/>
            <a:ext cx="46787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Apply resource limits (CPU, Memory)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38632" y="471320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proper resource management to ensure application stability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42758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868204" y="54647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5495806"/>
            <a:ext cx="438269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Explore node scheduling strategies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38632" y="5925026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where and how pods are placed across your cluster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6639401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868204" y="66766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438632" y="6707624"/>
            <a:ext cx="593645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Practice with Deployments and CronJobs in lab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38632" y="7136844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hands-on experience with real-world Kubernetes objects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8733"/>
            <a:ext cx="858190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Pods: The Smallest Execution Unit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5060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Pod is the smallest deployable unit in Kubernetes. Think of Pods as a wrapper around containers. If a Pod fails, Kubernetes creates a new one instead of fixing it.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51627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characteristics: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01240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Can contain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 or more containers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9935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Containers in a Pod share network (same IP &amp; port space)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8631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Containers in a Pod share storage (shared volumes)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17326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Pods are ephemeral → replaced, not repaired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429708"/>
            <a:ext cx="6279356" cy="42877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07" y="1390888"/>
            <a:ext cx="4990267" cy="54478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323261"/>
            <a:ext cx="690372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ReplicaSets &amp; Deployments</a:t>
            </a:r>
            <a:endParaRPr lang="en-US" sz="3900" dirty="0"/>
          </a:p>
        </p:txBody>
      </p:sp>
      <p:sp>
        <p:nvSpPr>
          <p:cNvPr id="5" name="Shape 1"/>
          <p:cNvSpPr/>
          <p:nvPr/>
        </p:nvSpPr>
        <p:spPr>
          <a:xfrm>
            <a:off x="6280190" y="2240994"/>
            <a:ext cx="7556421" cy="1963103"/>
          </a:xfrm>
          <a:prstGeom prst="roundRect">
            <a:avLst>
              <a:gd name="adj" fmla="val 90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80190" y="2240994"/>
            <a:ext cx="91440" cy="1963103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7" name="Text 3"/>
          <p:cNvSpPr/>
          <p:nvPr/>
        </p:nvSpPr>
        <p:spPr>
          <a:xfrm>
            <a:off x="6592848" y="246221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ReplicaSet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6592848" y="2891433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specified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number of pod replicas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are running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592848" y="3278386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Replaces failed Pods automatically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592848" y="3665339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Maintains desired state of the system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6280190" y="4402455"/>
            <a:ext cx="7556421" cy="1963103"/>
          </a:xfrm>
          <a:prstGeom prst="roundRect">
            <a:avLst>
              <a:gd name="adj" fmla="val 90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280190" y="4402455"/>
            <a:ext cx="91440" cy="1963103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3" name="Text 9"/>
          <p:cNvSpPr/>
          <p:nvPr/>
        </p:nvSpPr>
        <p:spPr>
          <a:xfrm>
            <a:off x="6592848" y="46236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6592848" y="5052893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Higher-level controller that manages ReplicaSets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6592848" y="5439847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rolling updates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rollback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6592848" y="5826800"/>
            <a:ext cx="702254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Most common way to deploy applications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6280190" y="658880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command: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kubectl scale deployment nginx --replicas=5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1324"/>
            <a:ext cx="699527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StatefulSets vs DaemonSets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1374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StatefulSets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370784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stateful applications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4094798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network identity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persistent storage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479929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Databases (MySQL, Cassandra, MongoDB)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50378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when order and identity matter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1674" y="31374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DaemonSets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21674" y="3707844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Ensures a Pod runs on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(or selected) node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4412337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Common for logging, monitoring agents, networking daemons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1674" y="5116830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for node-wide services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109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Jobs &amp; CronJobs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018824"/>
            <a:ext cx="992267" cy="1580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70815" y="221718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Job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470815" y="2646402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Runs a Pod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until completion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470815" y="3083004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Batch processing, data migration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598902"/>
            <a:ext cx="992267" cy="158007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70815" y="37972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CronJob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470815" y="4226481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Runs Jobs on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(like Linux cron)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7470815" y="4663083"/>
            <a:ext cx="636579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Backup every night, cleanup tasks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280190" y="5402223"/>
            <a:ext cx="7556421" cy="1726287"/>
          </a:xfrm>
          <a:prstGeom prst="roundRect">
            <a:avLst>
              <a:gd name="adj" fmla="val 10347"/>
            </a:avLst>
          </a:prstGeom>
          <a:solidFill>
            <a:srgbClr val="B6D6FC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548" y="5689878"/>
            <a:ext cx="248007" cy="19835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24913" y="5650111"/>
            <a:ext cx="67133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YAML snippet: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6924913" y="6190893"/>
            <a:ext cx="6713339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6" name="Shape 10"/>
          <p:cNvSpPr/>
          <p:nvPr/>
        </p:nvSpPr>
        <p:spPr>
          <a:xfrm>
            <a:off x="6915031" y="6190893"/>
            <a:ext cx="6733103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7" name="Text 11"/>
          <p:cNvSpPr/>
          <p:nvPr/>
        </p:nvSpPr>
        <p:spPr>
          <a:xfrm>
            <a:off x="7113389" y="6339721"/>
            <a:ext cx="63363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schedule: "*/1 * * * *" # every minute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0215"/>
            <a:ext cx="55075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Scaling in Kubernetes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86307"/>
            <a:ext cx="50049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Horizontal Pod Autoscaler (HPA)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24567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Scales Pods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based on CPU/Memory/Custom metrics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528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 Add Pods when CPU &gt; 70%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44900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HPA = scale out/in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(more or fewer Pods)</a:t>
            </a:r>
            <a:endParaRPr lang="en-US" sz="15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89784"/>
            <a:ext cx="6279356" cy="324623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64874" y="1886307"/>
            <a:ext cx="45092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Vertical Pod Autoscaler (VPA)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564874" y="245673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Adjusts Pod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CPU &amp; memory requests/limits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automatically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564874" y="295286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VPA = scale up/down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(change resources per Pod)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3493651"/>
            <a:ext cx="6279356" cy="34128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9118"/>
            <a:ext cx="70131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Resource Requests &amp; Limits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1476851"/>
            <a:ext cx="7556421" cy="1625798"/>
          </a:xfrm>
          <a:prstGeom prst="roundRect">
            <a:avLst>
              <a:gd name="adj" fmla="val 1098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1408" y="16980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Requests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01408" y="2127290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Minimum resources guaranteed to the Pod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501408" y="2563892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scheduling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decisions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3301008"/>
            <a:ext cx="7556421" cy="1625798"/>
          </a:xfrm>
          <a:prstGeom prst="roundRect">
            <a:avLst>
              <a:gd name="adj" fmla="val 10987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01408" y="35222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Limits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501408" y="3951446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Maximum resources allowed for the Pod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501408" y="4388048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Affects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runtime throttling/termination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5150048"/>
            <a:ext cx="7556421" cy="2520434"/>
          </a:xfrm>
          <a:prstGeom prst="roundRect">
            <a:avLst>
              <a:gd name="adj" fmla="val 7087"/>
            </a:avLst>
          </a:prstGeom>
          <a:solidFill>
            <a:srgbClr val="EDF2ED"/>
          </a:solidFill>
          <a:ln/>
        </p:spPr>
      </p:sp>
      <p:sp>
        <p:nvSpPr>
          <p:cNvPr id="13" name="Shape 10"/>
          <p:cNvSpPr/>
          <p:nvPr/>
        </p:nvSpPr>
        <p:spPr>
          <a:xfrm>
            <a:off x="6270307" y="5150048"/>
            <a:ext cx="7576185" cy="2520434"/>
          </a:xfrm>
          <a:prstGeom prst="roundRect">
            <a:avLst>
              <a:gd name="adj" fmla="val 1181"/>
            </a:avLst>
          </a:prstGeom>
          <a:solidFill>
            <a:srgbClr val="EDF2ED"/>
          </a:solidFill>
          <a:ln/>
        </p:spPr>
      </p:sp>
      <p:sp>
        <p:nvSpPr>
          <p:cNvPr id="14" name="Text 11"/>
          <p:cNvSpPr/>
          <p:nvPr/>
        </p:nvSpPr>
        <p:spPr>
          <a:xfrm>
            <a:off x="6468666" y="5298877"/>
            <a:ext cx="717946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resources: requests: cpu: "250m" memory: "256Mi" limits: cpu: "500m" memory: "512Mi"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3161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Node Scheduling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4349353"/>
            <a:ext cx="4215289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992148" y="4547711"/>
            <a:ext cx="2557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Taints &amp; Tolerations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92148" y="4976932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Prevent Pods from running on specific nodes unless tolerated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207437" y="4349353"/>
            <a:ext cx="4215408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5405795" y="454771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Node Affinity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405795" y="4976932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Prefer or require Pods to run on certain nodes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21203" y="4349353"/>
            <a:ext cx="4215289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9819561" y="4547711"/>
            <a:ext cx="331684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Pod Affinity/Anti-Affinity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819561" y="4976932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 Pod placement relative to other Pods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03361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Examples: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3790" y="65743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monitoring Pods on all nodes → Tolerations + DaemonSet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93790" y="696134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DB Pods only on high-memory nodes → Node Affinity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2025-08-29T09:17:37Z</dcterms:created>
  <dcterms:modified xsi:type="dcterms:W3CDTF">2025-08-29T09:17:37Z</dcterms:modified>
</cp:coreProperties>
</file>